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61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8BC97F-DBBE-4AF3-A999-00D2073BB942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A6B2AE-C436-4CF6-982D-A6AD9B604F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970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52B42-B601-4D0D-8B1E-2A821690D52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600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AB523-B7DE-4038-A4A9-9689FE121683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4AF9-28A2-4E1A-BC4B-248F9A4D1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59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AB523-B7DE-4038-A4A9-9689FE121683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4AF9-28A2-4E1A-BC4B-248F9A4D1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990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AB523-B7DE-4038-A4A9-9689FE121683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4AF9-28A2-4E1A-BC4B-248F9A4D1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117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AB523-B7DE-4038-A4A9-9689FE121683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4AF9-28A2-4E1A-BC4B-248F9A4D1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884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AB523-B7DE-4038-A4A9-9689FE121683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4AF9-28A2-4E1A-BC4B-248F9A4D1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151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AB523-B7DE-4038-A4A9-9689FE121683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4AF9-28A2-4E1A-BC4B-248F9A4D1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327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AB523-B7DE-4038-A4A9-9689FE121683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4AF9-28A2-4E1A-BC4B-248F9A4D1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895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AB523-B7DE-4038-A4A9-9689FE121683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4AF9-28A2-4E1A-BC4B-248F9A4D1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634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AB523-B7DE-4038-A4A9-9689FE121683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4AF9-28A2-4E1A-BC4B-248F9A4D1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727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AB523-B7DE-4038-A4A9-9689FE121683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4AF9-28A2-4E1A-BC4B-248F9A4D1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755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AB523-B7DE-4038-A4A9-9689FE121683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4AF9-28A2-4E1A-BC4B-248F9A4D1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592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AB523-B7DE-4038-A4A9-9689FE121683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64AF9-28A2-4E1A-BC4B-248F9A4D1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74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mailto:jmooneyham@obn.ok.gov" TargetMode="External"/><Relationship Id="rId3" Type="http://schemas.openxmlformats.org/officeDocument/2006/relationships/image" Target="../media/image8.jpeg"/><Relationship Id="rId7" Type="http://schemas.openxmlformats.org/officeDocument/2006/relationships/hyperlink" Target="mailto:Chance.tuttle@dps.ok.gov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sarah.Rencken@dps.ok.gov" TargetMode="External"/><Relationship Id="rId5" Type="http://schemas.openxmlformats.org/officeDocument/2006/relationships/hyperlink" Target="mailto:austin.ellis@dps.ok.gov" TargetMode="External"/><Relationship Id="rId10" Type="http://schemas.openxmlformats.org/officeDocument/2006/relationships/hyperlink" Target="mailto:andi.Hamilton@osbi.ok.gov" TargetMode="External"/><Relationship Id="rId4" Type="http://schemas.openxmlformats.org/officeDocument/2006/relationships/hyperlink" Target="mailto:danny.long@dps.ok.gov" TargetMode="External"/><Relationship Id="rId9" Type="http://schemas.openxmlformats.org/officeDocument/2006/relationships/hyperlink" Target="mailto:ryan.smith@dps.ok.go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494" y="0"/>
            <a:ext cx="69690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41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52500"/>
            <a:ext cx="10515600" cy="5224463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u="sng" smtClean="0">
                <a:solidFill>
                  <a:srgbClr val="FF0000"/>
                </a:solidFill>
              </a:rPr>
              <a:t>Oklahoma </a:t>
            </a:r>
            <a:r>
              <a:rPr lang="en-US" b="1" u="sng" smtClean="0">
                <a:solidFill>
                  <a:srgbClr val="FF0000"/>
                </a:solidFill>
              </a:rPr>
              <a:t>Statute</a:t>
            </a:r>
            <a:r>
              <a:rPr lang="en-US" b="1" u="sng" dirty="0">
                <a:solidFill>
                  <a:srgbClr val="FF0000"/>
                </a:solidFill>
              </a:rPr>
              <a:t/>
            </a:r>
            <a:br>
              <a:rPr lang="en-US" b="1" u="sng" dirty="0">
                <a:solidFill>
                  <a:srgbClr val="FF0000"/>
                </a:solidFill>
              </a:rPr>
            </a:br>
            <a:r>
              <a:rPr lang="en-US" b="1" u="sng" dirty="0" smtClean="0">
                <a:solidFill>
                  <a:srgbClr val="FF0000"/>
                </a:solidFill>
              </a:rPr>
              <a:t> Title </a:t>
            </a:r>
            <a:r>
              <a:rPr lang="en-US" b="1" u="sng" dirty="0">
                <a:solidFill>
                  <a:srgbClr val="FF0000"/>
                </a:solidFill>
              </a:rPr>
              <a:t>12. Civil Procedure</a:t>
            </a:r>
            <a:br>
              <a:rPr lang="en-US" b="1" u="sng" dirty="0">
                <a:solidFill>
                  <a:srgbClr val="FF0000"/>
                </a:solidFill>
              </a:rPr>
            </a:br>
            <a:r>
              <a:rPr lang="en-US" b="1" u="sng" dirty="0" smtClean="0">
                <a:solidFill>
                  <a:srgbClr val="FF0000"/>
                </a:solidFill>
              </a:rPr>
              <a:t> §</a:t>
            </a:r>
            <a:r>
              <a:rPr lang="en-US" b="1" u="sng" dirty="0">
                <a:solidFill>
                  <a:srgbClr val="FF0000"/>
                </a:solidFill>
              </a:rPr>
              <a:t>12-2506.2. Peer support counseling confidentiality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866" y="2425700"/>
            <a:ext cx="4603556" cy="3914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87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8876339"/>
              </p:ext>
            </p:extLst>
          </p:nvPr>
        </p:nvGraphicFramePr>
        <p:xfrm>
          <a:off x="0" y="1"/>
          <a:ext cx="12192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Acrobat Document" r:id="rId3" imgW="11658243" imgH="7543536" progId="AcroExch.Document.DC">
                  <p:embed/>
                </p:oleObj>
              </mc:Choice>
              <mc:Fallback>
                <p:oleObj name="Acrobat Document" r:id="rId3" imgW="11658243" imgH="7543536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1"/>
                        <a:ext cx="12192000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1448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07" y="508816"/>
            <a:ext cx="11068593" cy="6492875"/>
          </a:xfrm>
        </p:spPr>
      </p:pic>
    </p:spTree>
    <p:extLst>
      <p:ext uri="{BB962C8B-B14F-4D97-AF65-F5344CB8AC3E}">
        <p14:creationId xmlns:p14="http://schemas.microsoft.com/office/powerpoint/2010/main" val="608190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18" y="0"/>
            <a:ext cx="10726782" cy="6662057"/>
          </a:xfrm>
        </p:spPr>
      </p:pic>
    </p:spTree>
    <p:extLst>
      <p:ext uri="{BB962C8B-B14F-4D97-AF65-F5344CB8AC3E}">
        <p14:creationId xmlns:p14="http://schemas.microsoft.com/office/powerpoint/2010/main" val="3432812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260183" cy="6857999"/>
          </a:xfrm>
        </p:spPr>
      </p:pic>
    </p:spTree>
    <p:extLst>
      <p:ext uri="{BB962C8B-B14F-4D97-AF65-F5344CB8AC3E}">
        <p14:creationId xmlns:p14="http://schemas.microsoft.com/office/powerpoint/2010/main" val="1454951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365126"/>
            <a:ext cx="10960100" cy="6835774"/>
          </a:xfrm>
        </p:spPr>
      </p:pic>
    </p:spTree>
    <p:extLst>
      <p:ext uri="{BB962C8B-B14F-4D97-AF65-F5344CB8AC3E}">
        <p14:creationId xmlns:p14="http://schemas.microsoft.com/office/powerpoint/2010/main" val="275888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OKLAHOMA FIRST RESPONDER          WELLNESS DIVISION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1" y="20956"/>
            <a:ext cx="2386649" cy="2550713"/>
          </a:xfr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697480" y="1853249"/>
            <a:ext cx="9494519" cy="500475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Coordinator </a:t>
            </a:r>
          </a:p>
          <a:p>
            <a:pPr marL="0" indent="0">
              <a:buNone/>
            </a:pPr>
            <a:r>
              <a:rPr lang="en-US" dirty="0" smtClean="0"/>
              <a:t>Danny Long 405-482-3570        Hannah Smith-Admin</a:t>
            </a:r>
          </a:p>
          <a:p>
            <a:pPr marL="0" indent="0">
              <a:buNone/>
            </a:pPr>
            <a:r>
              <a:rPr lang="en-US" dirty="0" smtClean="0"/>
              <a:t>405-482-3570                              405-482-2731</a:t>
            </a:r>
          </a:p>
          <a:p>
            <a:pPr marL="0" indent="0">
              <a:buNone/>
            </a:pPr>
            <a:r>
              <a:rPr lang="en-US" dirty="0" smtClean="0">
                <a:hlinkClick r:id="rId4"/>
              </a:rPr>
              <a:t>danny.long@dps.ok.gov</a:t>
            </a:r>
            <a:r>
              <a:rPr lang="en-US" dirty="0" smtClean="0"/>
              <a:t>            Hannah.smith@dps.ok.gov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Team Members</a:t>
            </a:r>
          </a:p>
          <a:p>
            <a:pPr marL="0" indent="0">
              <a:buNone/>
            </a:pPr>
            <a:r>
              <a:rPr lang="en-US" dirty="0" smtClean="0"/>
              <a:t>Austin Ellis 580-5151422           Sarah Rencken 918-810-4142</a:t>
            </a:r>
          </a:p>
          <a:p>
            <a:pPr marL="0" indent="0">
              <a:buNone/>
            </a:pPr>
            <a:r>
              <a:rPr lang="en-US" dirty="0">
                <a:hlinkClick r:id="rId5"/>
              </a:rPr>
              <a:t>a</a:t>
            </a:r>
            <a:r>
              <a:rPr lang="en-US" dirty="0" smtClean="0">
                <a:hlinkClick r:id="rId5"/>
              </a:rPr>
              <a:t>ustin.ellis@dps.ok.gov</a:t>
            </a:r>
            <a:r>
              <a:rPr lang="en-US" dirty="0" smtClean="0"/>
              <a:t>             </a:t>
            </a:r>
            <a:r>
              <a:rPr lang="en-US" dirty="0" smtClean="0">
                <a:hlinkClick r:id="rId6"/>
              </a:rPr>
              <a:t>sarah.Rencken@dps.ok.gov</a:t>
            </a:r>
            <a:r>
              <a:rPr lang="en-US" dirty="0" smtClean="0"/>
              <a:t>	</a:t>
            </a:r>
          </a:p>
          <a:p>
            <a:pPr marL="0" indent="0">
              <a:buNone/>
            </a:pPr>
            <a:r>
              <a:rPr lang="en-US" dirty="0" smtClean="0"/>
              <a:t>Chance Tuttle 918-995-0549    Jenna Mooneyham-OBN</a:t>
            </a:r>
          </a:p>
          <a:p>
            <a:pPr marL="0" indent="0">
              <a:buNone/>
            </a:pPr>
            <a:r>
              <a:rPr lang="en-US" dirty="0">
                <a:hlinkClick r:id="rId7"/>
              </a:rPr>
              <a:t>c</a:t>
            </a:r>
            <a:r>
              <a:rPr lang="en-US" dirty="0" smtClean="0">
                <a:hlinkClick r:id="rId7"/>
              </a:rPr>
              <a:t>hance.tuttle@dps.ok.gov</a:t>
            </a:r>
            <a:r>
              <a:rPr lang="en-US" dirty="0" smtClean="0"/>
              <a:t>        405-613-2334</a:t>
            </a:r>
          </a:p>
          <a:p>
            <a:pPr marL="0" indent="0">
              <a:buNone/>
            </a:pPr>
            <a:r>
              <a:rPr lang="en-US" dirty="0" smtClean="0"/>
              <a:t>Ryan Smith 405-365-9067         </a:t>
            </a:r>
            <a:r>
              <a:rPr lang="en-US" dirty="0" smtClean="0">
                <a:hlinkClick r:id="rId8"/>
              </a:rPr>
              <a:t>jmooneyham@obn.ok.gov</a:t>
            </a:r>
            <a:r>
              <a:rPr lang="en-US" dirty="0" smtClean="0"/>
              <a:t>	</a:t>
            </a:r>
          </a:p>
          <a:p>
            <a:pPr marL="0" indent="0">
              <a:buNone/>
            </a:pPr>
            <a:r>
              <a:rPr lang="en-US" dirty="0" smtClean="0">
                <a:hlinkClick r:id="rId9"/>
              </a:rPr>
              <a:t>ryan.smith@dps.ok.gov</a:t>
            </a:r>
            <a:r>
              <a:rPr lang="en-US" dirty="0" smtClean="0"/>
              <a:t>             Andi Hamilton-OSBI  405-464-5990  </a:t>
            </a:r>
          </a:p>
          <a:p>
            <a:pPr marL="0" indent="0">
              <a:buNone/>
            </a:pPr>
            <a:r>
              <a:rPr lang="en-US" dirty="0" smtClean="0"/>
              <a:t>Ricky Gunkel 918-440-2942      </a:t>
            </a:r>
            <a:r>
              <a:rPr lang="en-US" dirty="0" smtClean="0">
                <a:hlinkClick r:id="rId10"/>
              </a:rPr>
              <a:t>andi.Hamilton@osbi.ok.gov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richard.unkel@dps.ok.gov                                          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1665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69</Words>
  <Application>Microsoft Office PowerPoint</Application>
  <PresentationFormat>Widescreen</PresentationFormat>
  <Paragraphs>17</Paragraphs>
  <Slides>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Acrobat Document</vt:lpstr>
      <vt:lpstr>PowerPoint Presentation</vt:lpstr>
      <vt:lpstr>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OKLAHOMA FIRST RESPONDER          WELLNESS DIVISION</vt:lpstr>
    </vt:vector>
  </TitlesOfParts>
  <Company>Department Public Safety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Danny Long</dc:creator>
  <cp:lastModifiedBy>Danny Long</cp:lastModifiedBy>
  <cp:revision>6</cp:revision>
  <dcterms:created xsi:type="dcterms:W3CDTF">2023-02-06T01:50:17Z</dcterms:created>
  <dcterms:modified xsi:type="dcterms:W3CDTF">2023-02-07T15:57:25Z</dcterms:modified>
</cp:coreProperties>
</file>